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4" r:id="rId10"/>
    <p:sldId id="26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6A856-578D-9B4D-985C-F8EB29F80063}" v="20" dt="2020-03-09T13:50:59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rry Jean" userId="9287e1812e0dcc50" providerId="LiveId" clId="{A9C6A856-578D-9B4D-985C-F8EB29F80063}"/>
    <pc:docChg chg="undo custSel addSld delSld modSld">
      <pc:chgData name="Thierry Jean" userId="9287e1812e0dcc50" providerId="LiveId" clId="{A9C6A856-578D-9B4D-985C-F8EB29F80063}" dt="2020-03-09T13:51:03.344" v="451" actId="20577"/>
      <pc:docMkLst>
        <pc:docMk/>
      </pc:docMkLst>
      <pc:sldChg chg="modSp">
        <pc:chgData name="Thierry Jean" userId="9287e1812e0dcc50" providerId="LiveId" clId="{A9C6A856-578D-9B4D-985C-F8EB29F80063}" dt="2020-03-02T14:09:03.976" v="437" actId="20577"/>
        <pc:sldMkLst>
          <pc:docMk/>
          <pc:sldMk cId="3186408868" sldId="256"/>
        </pc:sldMkLst>
        <pc:spChg chg="mod">
          <ac:chgData name="Thierry Jean" userId="9287e1812e0dcc50" providerId="LiveId" clId="{A9C6A856-578D-9B4D-985C-F8EB29F80063}" dt="2020-03-02T13:48:01.828" v="84" actId="20577"/>
          <ac:spMkLst>
            <pc:docMk/>
            <pc:sldMk cId="3186408868" sldId="256"/>
            <ac:spMk id="2" creationId="{EC04CA61-D0D4-CC44-AFC4-98488312E5CA}"/>
          </ac:spMkLst>
        </pc:spChg>
        <pc:spChg chg="mod">
          <ac:chgData name="Thierry Jean" userId="9287e1812e0dcc50" providerId="LiveId" clId="{A9C6A856-578D-9B4D-985C-F8EB29F80063}" dt="2020-03-02T14:09:03.976" v="437" actId="20577"/>
          <ac:spMkLst>
            <pc:docMk/>
            <pc:sldMk cId="3186408868" sldId="256"/>
            <ac:spMk id="3" creationId="{25900F2E-0AC6-714D-942F-5401CEEEB5DF}"/>
          </ac:spMkLst>
        </pc:spChg>
      </pc:sldChg>
      <pc:sldChg chg="addSp modSp">
        <pc:chgData name="Thierry Jean" userId="9287e1812e0dcc50" providerId="LiveId" clId="{A9C6A856-578D-9B4D-985C-F8EB29F80063}" dt="2020-03-02T00:25:50.166" v="9" actId="1076"/>
        <pc:sldMkLst>
          <pc:docMk/>
          <pc:sldMk cId="3752952922" sldId="261"/>
        </pc:sldMkLst>
        <pc:picChg chg="add mod">
          <ac:chgData name="Thierry Jean" userId="9287e1812e0dcc50" providerId="LiveId" clId="{A9C6A856-578D-9B4D-985C-F8EB29F80063}" dt="2020-03-02T00:25:50.166" v="9" actId="1076"/>
          <ac:picMkLst>
            <pc:docMk/>
            <pc:sldMk cId="3752952922" sldId="261"/>
            <ac:picMk id="3" creationId="{0DA60A45-CFA6-2E4F-9C17-20D64F9B2730}"/>
          </ac:picMkLst>
        </pc:picChg>
      </pc:sldChg>
      <pc:sldChg chg="delSp del">
        <pc:chgData name="Thierry Jean" userId="9287e1812e0dcc50" providerId="LiveId" clId="{A9C6A856-578D-9B4D-985C-F8EB29F80063}" dt="2020-03-02T12:03:57.819" v="37" actId="2696"/>
        <pc:sldMkLst>
          <pc:docMk/>
          <pc:sldMk cId="3919936353" sldId="263"/>
        </pc:sldMkLst>
        <pc:picChg chg="del">
          <ac:chgData name="Thierry Jean" userId="9287e1812e0dcc50" providerId="LiveId" clId="{A9C6A856-578D-9B4D-985C-F8EB29F80063}" dt="2020-03-02T12:03:31.622" v="33"/>
          <ac:picMkLst>
            <pc:docMk/>
            <pc:sldMk cId="3919936353" sldId="263"/>
            <ac:picMk id="3" creationId="{A90F0EFE-ED37-5E4B-97BF-81348461E5A2}"/>
          </ac:picMkLst>
        </pc:picChg>
      </pc:sldChg>
      <pc:sldChg chg="addSp delSp modSp add">
        <pc:chgData name="Thierry Jean" userId="9287e1812e0dcc50" providerId="LiveId" clId="{A9C6A856-578D-9B4D-985C-F8EB29F80063}" dt="2020-03-02T12:03:43.276" v="36" actId="1076"/>
        <pc:sldMkLst>
          <pc:docMk/>
          <pc:sldMk cId="1111168688" sldId="265"/>
        </pc:sldMkLst>
        <pc:spChg chg="mod">
          <ac:chgData name="Thierry Jean" userId="9287e1812e0dcc50" providerId="LiveId" clId="{A9C6A856-578D-9B4D-985C-F8EB29F80063}" dt="2020-03-02T00:29:16.210" v="16"/>
          <ac:spMkLst>
            <pc:docMk/>
            <pc:sldMk cId="1111168688" sldId="265"/>
            <ac:spMk id="2" creationId="{F78F63B6-A453-154B-B9CB-30C6A888999F}"/>
          </ac:spMkLst>
        </pc:spChg>
        <pc:picChg chg="add del mod">
          <ac:chgData name="Thierry Jean" userId="9287e1812e0dcc50" providerId="LiveId" clId="{A9C6A856-578D-9B4D-985C-F8EB29F80063}" dt="2020-03-02T00:29:50.337" v="23"/>
          <ac:picMkLst>
            <pc:docMk/>
            <pc:sldMk cId="1111168688" sldId="265"/>
            <ac:picMk id="3" creationId="{298885EB-989A-CE41-8438-A794CE75CC0F}"/>
          </ac:picMkLst>
        </pc:picChg>
        <pc:picChg chg="add mod">
          <ac:chgData name="Thierry Jean" userId="9287e1812e0dcc50" providerId="LiveId" clId="{A9C6A856-578D-9B4D-985C-F8EB29F80063}" dt="2020-03-02T00:31:09.186" v="32" actId="1076"/>
          <ac:picMkLst>
            <pc:docMk/>
            <pc:sldMk cId="1111168688" sldId="265"/>
            <ac:picMk id="4" creationId="{267C88FB-1536-814D-B789-FBEF589EDBD6}"/>
          </ac:picMkLst>
        </pc:picChg>
        <pc:picChg chg="add mod">
          <ac:chgData name="Thierry Jean" userId="9287e1812e0dcc50" providerId="LiveId" clId="{A9C6A856-578D-9B4D-985C-F8EB29F80063}" dt="2020-03-02T00:30:59.716" v="29" actId="1076"/>
          <ac:picMkLst>
            <pc:docMk/>
            <pc:sldMk cId="1111168688" sldId="265"/>
            <ac:picMk id="5" creationId="{7F1C154A-FE26-8A4D-AF1E-0D848FC3896B}"/>
          </ac:picMkLst>
        </pc:picChg>
        <pc:picChg chg="add mod">
          <ac:chgData name="Thierry Jean" userId="9287e1812e0dcc50" providerId="LiveId" clId="{A9C6A856-578D-9B4D-985C-F8EB29F80063}" dt="2020-03-02T12:03:43.276" v="36" actId="1076"/>
          <ac:picMkLst>
            <pc:docMk/>
            <pc:sldMk cId="1111168688" sldId="265"/>
            <ac:picMk id="6" creationId="{DE6AD57C-4E14-2F48-9998-C7BB6BE3DBFC}"/>
          </ac:picMkLst>
        </pc:picChg>
      </pc:sldChg>
      <pc:sldChg chg="addSp delSp modSp add">
        <pc:chgData name="Thierry Jean" userId="9287e1812e0dcc50" providerId="LiveId" clId="{A9C6A856-578D-9B4D-985C-F8EB29F80063}" dt="2020-03-09T13:49:57.849" v="443" actId="20577"/>
        <pc:sldMkLst>
          <pc:docMk/>
          <pc:sldMk cId="2312908049" sldId="266"/>
        </pc:sldMkLst>
        <pc:spChg chg="mod">
          <ac:chgData name="Thierry Jean" userId="9287e1812e0dcc50" providerId="LiveId" clId="{A9C6A856-578D-9B4D-985C-F8EB29F80063}" dt="2020-03-09T13:49:57.849" v="443" actId="20577"/>
          <ac:spMkLst>
            <pc:docMk/>
            <pc:sldMk cId="2312908049" sldId="266"/>
            <ac:spMk id="2" creationId="{ADB8668A-E547-1D48-87BE-A87D78E632F6}"/>
          </ac:spMkLst>
        </pc:spChg>
        <pc:spChg chg="add del mod">
          <ac:chgData name="Thierry Jean" userId="9287e1812e0dcc50" providerId="LiveId" clId="{A9C6A856-578D-9B4D-985C-F8EB29F80063}" dt="2020-03-02T13:40:28.280" v="67" actId="478"/>
          <ac:spMkLst>
            <pc:docMk/>
            <pc:sldMk cId="2312908049" sldId="266"/>
            <ac:spMk id="6" creationId="{6335303D-4F1D-8E49-9F3D-091762F34E0B}"/>
          </ac:spMkLst>
        </pc:spChg>
        <pc:spChg chg="add mod">
          <ac:chgData name="Thierry Jean" userId="9287e1812e0dcc50" providerId="LiveId" clId="{A9C6A856-578D-9B4D-985C-F8EB29F80063}" dt="2020-03-02T13:40:25.923" v="66" actId="1076"/>
          <ac:spMkLst>
            <pc:docMk/>
            <pc:sldMk cId="2312908049" sldId="266"/>
            <ac:spMk id="7" creationId="{45C850EF-3643-FA43-A71D-8D474CE91579}"/>
          </ac:spMkLst>
        </pc:spChg>
        <pc:spChg chg="add mod">
          <ac:chgData name="Thierry Jean" userId="9287e1812e0dcc50" providerId="LiveId" clId="{A9C6A856-578D-9B4D-985C-F8EB29F80063}" dt="2020-03-02T13:40:38.337" v="69" actId="1076"/>
          <ac:spMkLst>
            <pc:docMk/>
            <pc:sldMk cId="2312908049" sldId="266"/>
            <ac:spMk id="8" creationId="{A7339BDB-8BB9-4F41-8824-EDC51646FB39}"/>
          </ac:spMkLst>
        </pc:spChg>
        <pc:picChg chg="add mod">
          <ac:chgData name="Thierry Jean" userId="9287e1812e0dcc50" providerId="LiveId" clId="{A9C6A856-578D-9B4D-985C-F8EB29F80063}" dt="2020-03-02T13:37:20.985" v="39" actId="1076"/>
          <ac:picMkLst>
            <pc:docMk/>
            <pc:sldMk cId="2312908049" sldId="266"/>
            <ac:picMk id="3" creationId="{B4234AE6-C7BA-D64D-A2ED-727A475B8A79}"/>
          </ac:picMkLst>
        </pc:picChg>
        <pc:picChg chg="add mod">
          <ac:chgData name="Thierry Jean" userId="9287e1812e0dcc50" providerId="LiveId" clId="{A9C6A856-578D-9B4D-985C-F8EB29F80063}" dt="2020-03-02T13:37:34.946" v="42" actId="1076"/>
          <ac:picMkLst>
            <pc:docMk/>
            <pc:sldMk cId="2312908049" sldId="266"/>
            <ac:picMk id="4" creationId="{47D5206B-1841-3547-B7CA-A685705E400D}"/>
          </ac:picMkLst>
        </pc:picChg>
        <pc:picChg chg="add mod">
          <ac:chgData name="Thierry Jean" userId="9287e1812e0dcc50" providerId="LiveId" clId="{A9C6A856-578D-9B4D-985C-F8EB29F80063}" dt="2020-03-02T13:38:33.481" v="46" actId="14100"/>
          <ac:picMkLst>
            <pc:docMk/>
            <pc:sldMk cId="2312908049" sldId="266"/>
            <ac:picMk id="5" creationId="{801F907D-2A48-D74D-907A-D0A4B778B1E3}"/>
          </ac:picMkLst>
        </pc:picChg>
      </pc:sldChg>
      <pc:sldChg chg="modSp">
        <pc:chgData name="Thierry Jean" userId="9287e1812e0dcc50" providerId="LiveId" clId="{A9C6A856-578D-9B4D-985C-F8EB29F80063}" dt="2020-03-09T13:51:03.344" v="451" actId="20577"/>
        <pc:sldMkLst>
          <pc:docMk/>
          <pc:sldMk cId="1086580623" sldId="267"/>
        </pc:sldMkLst>
        <pc:spChg chg="mod">
          <ac:chgData name="Thierry Jean" userId="9287e1812e0dcc50" providerId="LiveId" clId="{A9C6A856-578D-9B4D-985C-F8EB29F80063}" dt="2020-03-09T13:51:03.344" v="451" actId="20577"/>
          <ac:spMkLst>
            <pc:docMk/>
            <pc:sldMk cId="1086580623" sldId="267"/>
            <ac:spMk id="2" creationId="{59C648BA-C99F-4C84-82BE-F8D06D0C8562}"/>
          </ac:spMkLst>
        </pc:spChg>
      </pc:sldChg>
    </pc:docChg>
  </pc:docChgLst>
  <pc:docChgLst>
    <pc:chgData name="Thierry Jean" userId="9287e1812e0dcc50" providerId="Windows Live" clId="Web-{A711C337-2F05-469E-B7B2-8ABA7BA6353E}"/>
    <pc:docChg chg="addSld modSld">
      <pc:chgData name="Thierry Jean" userId="9287e1812e0dcc50" providerId="Windows Live" clId="Web-{A711C337-2F05-469E-B7B2-8ABA7BA6353E}" dt="2020-03-06T19:14:12.083" v="55" actId="20577"/>
      <pc:docMkLst>
        <pc:docMk/>
      </pc:docMkLst>
      <pc:sldChg chg="modSp">
        <pc:chgData name="Thierry Jean" userId="9287e1812e0dcc50" providerId="Windows Live" clId="Web-{A711C337-2F05-469E-B7B2-8ABA7BA6353E}" dt="2020-03-06T18:49:35.125" v="4" actId="20577"/>
        <pc:sldMkLst>
          <pc:docMk/>
          <pc:sldMk cId="3752952922" sldId="261"/>
        </pc:sldMkLst>
        <pc:spChg chg="mod">
          <ac:chgData name="Thierry Jean" userId="9287e1812e0dcc50" providerId="Windows Live" clId="Web-{A711C337-2F05-469E-B7B2-8ABA7BA6353E}" dt="2020-03-06T18:49:35.125" v="4" actId="20577"/>
          <ac:spMkLst>
            <pc:docMk/>
            <pc:sldMk cId="3752952922" sldId="261"/>
            <ac:spMk id="2" creationId="{FE61CDCF-8AE3-C745-9C27-C0EAB2E56144}"/>
          </ac:spMkLst>
        </pc:spChg>
      </pc:sldChg>
      <pc:sldChg chg="modSp new">
        <pc:chgData name="Thierry Jean" userId="9287e1812e0dcc50" providerId="Windows Live" clId="Web-{A711C337-2F05-469E-B7B2-8ABA7BA6353E}" dt="2020-03-06T19:14:11.083" v="53" actId="20577"/>
        <pc:sldMkLst>
          <pc:docMk/>
          <pc:sldMk cId="1086580623" sldId="267"/>
        </pc:sldMkLst>
        <pc:spChg chg="mod">
          <ac:chgData name="Thierry Jean" userId="9287e1812e0dcc50" providerId="Windows Live" clId="Web-{A711C337-2F05-469E-B7B2-8ABA7BA6353E}" dt="2020-03-06T19:14:11.083" v="53" actId="20577"/>
          <ac:spMkLst>
            <pc:docMk/>
            <pc:sldMk cId="1086580623" sldId="267"/>
            <ac:spMk id="2" creationId="{59C648BA-C99F-4C84-82BE-F8D06D0C856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D69E0-60FB-234B-B9C2-8B9A34963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FEE193-231D-A944-8640-778957BCA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B149A-90D3-634C-9BC7-E2CA7AF0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17D018-90EE-DF4B-ADD4-0AC07DB8A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E1A08F-10DA-F244-9B5F-23BAFF75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047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BF6B8-D630-4B42-A43B-FCF4023D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3DD6D8-F0B6-BE4D-A70B-A38592403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D2A93-28DD-1D41-82C0-FE7F7BC6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AD40E8-3CB9-FD40-B926-6239E40D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AE8301-5DBC-6C4F-9D1D-3C26ECCB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6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860CD2-B5FC-BA44-B96F-6B482AFE8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7CE2F1-700F-FB46-902E-F4D63B1E0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CED372-E1ED-144D-99B1-41083DF1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DB972-5DD2-9240-A2BE-D08D714A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08B13B-6DFF-C74C-87F3-0643F6FB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5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D085E-1934-DE4F-9885-A41E469D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3E3DEA-13DE-7946-9AD6-0E7E688A2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6BACF2-98FF-A14C-87CC-7C9C6984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50F0D2-704B-3041-A000-4DAE952B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A17232-E64B-B34D-BE51-0AF67317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80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8EB2B-5CB9-F44A-9116-C3D681DF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2AB6D6-17A6-D249-A3A8-5FB2989AE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C87263-2B28-E14C-9DE5-DBBA2AC4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69C278-F24B-CE4E-83C2-580C6150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8C2E84-43DF-2748-AD76-24D03235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10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6DB5C-21B2-2741-8007-B69A82F2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2F9219-5A81-9E4E-8347-0B5B98CFB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A7988C-9378-2E4C-BFF2-0C6F1833E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AAD5CE-C03D-0942-A599-9D4F9C8D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135BE6-D957-1340-AC70-27C14BCE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DB10AC-58FE-7244-90A1-8213643E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53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E4254-DD6C-5449-A4A9-84658EB18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49A389-BFA3-8242-A566-BAE4A994D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276D0-2A8E-AC4A-B751-918623D1A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9F2467A-8E75-1B46-94FB-FB242DE8A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5044FB0-F7CD-1949-B6F2-24FF14BDD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BB9BFA4-4CB0-5D41-9A35-1FC58E90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1D5AEB-7F6B-D449-A4FC-F4DEDC16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05B5BD7-5568-0F45-B124-2F651629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411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C1524-A228-F04E-8306-964FDC35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A4E96A-90E3-5842-9BBC-69C35696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C773488-092B-3542-B75F-E1BCE179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4419AD-55C5-AC4A-B32F-A697C00A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3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6DB9441-6E82-7349-BF46-58E759C9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4EE137B-A2F5-E442-9597-17F283FF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062305-E275-A847-860E-B7F76045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54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A0E96-4E3C-1345-A4DC-F369F55E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A71CC7-B4E6-A043-8728-08A02F9D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7B3898-CF8D-1E4C-A2D0-629B3689E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465EC1-4B0A-EB46-86BA-1785155B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25F022-956C-1347-B3E6-10532621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02451F-1CF3-1943-85B8-75B15BFD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43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A2081-475A-9A43-B3F0-AEC7685D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2ACEE0-D292-F443-927C-AF044841A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B79894-DED0-4643-A1C0-0290B75ED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B4AB6F-A328-E84E-8644-1DD0CA76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A0E745-D124-CE46-8F9D-B685D3A3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38AF02-855A-9445-8795-7FECAB88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75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A1C0040-0581-234D-B1D8-069891ED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E64C52-9C64-7E40-B866-4ACE9BDC8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0756FB-067D-DB4E-8954-F8D72EE28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0056E-F119-1346-AAE8-438EEEC764AE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8C1F67-4A98-4749-80DD-CCF30685F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919F1-4169-8549-B6F3-90B72EEB6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E2EBE-7906-3B46-A73A-9B6CC02E6A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83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4CA61-D0D4-CC44-AFC4-98488312E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Story</a:t>
            </a:r>
            <a:r>
              <a:rPr lang="pt-BR" dirty="0"/>
              <a:t> </a:t>
            </a:r>
            <a:r>
              <a:rPr lang="pt-BR" dirty="0" err="1"/>
              <a:t>Board</a:t>
            </a:r>
            <a:r>
              <a:rPr lang="pt-BR" dirty="0"/>
              <a:t> para o</a:t>
            </a:r>
            <a:br>
              <a:rPr lang="pt-BR" dirty="0"/>
            </a:br>
            <a:r>
              <a:rPr lang="pt-BR" dirty="0" err="1"/>
              <a:t>Video</a:t>
            </a:r>
            <a:r>
              <a:rPr lang="pt-BR" dirty="0"/>
              <a:t> explicando o projeto </a:t>
            </a:r>
            <a:r>
              <a:rPr lang="pt-BR" dirty="0" err="1"/>
              <a:t>AddressForAll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900F2E-0AC6-714D-942F-5401CEEEB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pt-BR" sz="3600" dirty="0"/>
              <a:t>Pensar que este vídeo tem vocação internacional. Vamos tentar evitar escritas nele e priorizar ícones e imagens. Se precisarmos de textos, vamos privilegiar textos em inglês”</a:t>
            </a:r>
          </a:p>
          <a:p>
            <a:r>
              <a:rPr lang="pt-BR" sz="3600" dirty="0"/>
              <a:t>City Hall</a:t>
            </a:r>
          </a:p>
          <a:p>
            <a:r>
              <a:rPr lang="pt-BR" sz="3600" dirty="0" err="1"/>
              <a:t>Fire</a:t>
            </a:r>
            <a:r>
              <a:rPr lang="pt-BR" sz="3600" dirty="0"/>
              <a:t> </a:t>
            </a:r>
            <a:r>
              <a:rPr lang="pt-BR" sz="3600" dirty="0" err="1"/>
              <a:t>Brigade</a:t>
            </a:r>
            <a:endParaRPr lang="pt-BR" sz="3600" dirty="0"/>
          </a:p>
          <a:p>
            <a:r>
              <a:rPr lang="pt-BR" sz="3600" dirty="0" err="1"/>
              <a:t>Ambulance</a:t>
            </a:r>
            <a:endParaRPr lang="pt-BR" sz="3600" dirty="0"/>
          </a:p>
          <a:p>
            <a:r>
              <a:rPr lang="pt-BR" sz="3600" dirty="0"/>
              <a:t>DB (Data Base)</a:t>
            </a:r>
          </a:p>
          <a:p>
            <a:r>
              <a:rPr lang="pt-BR" sz="3600" dirty="0"/>
              <a:t>10, Smith </a:t>
            </a:r>
            <a:r>
              <a:rPr lang="pt-BR" sz="3600" dirty="0" err="1"/>
              <a:t>Avenue</a:t>
            </a:r>
            <a:r>
              <a:rPr lang="pt-BR" sz="3600" dirty="0"/>
              <a:t>, NY, 11201, USA </a:t>
            </a: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86408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648BA-C99F-4C84-82BE-F8D06D0C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Calibri Light"/>
              </a:rPr>
              <a:t>Junte-se ao esforço você também e venha colaborar com o projeto </a:t>
            </a:r>
            <a:r>
              <a:rPr lang="pt-BR" dirty="0" err="1">
                <a:cs typeface="Calibri Light"/>
              </a:rPr>
              <a:t>AddressForAll</a:t>
            </a:r>
            <a:r>
              <a:rPr lang="pt-BR" dirty="0">
                <a:cs typeface="Calibri Light"/>
              </a:rPr>
              <a:t> 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658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1CDCF-8AE3-C745-9C27-C0EAB2E5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Saber onde estão endereços é um grande desafio para bombeiros, ambulâncias, empresas de logística, etc...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5C6B4F-341B-EE49-8B07-3099B0B8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2140"/>
            <a:ext cx="5830887" cy="337245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C07721-5F14-8C45-892B-028F9EE9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37" y="2472228"/>
            <a:ext cx="5629931" cy="19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0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1CDCF-8AE3-C745-9C27-C0EAB2E5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2200" dirty="0"/>
              <a:t>Não saber onde está um endereço pode custar:</a:t>
            </a:r>
            <a:br>
              <a:rPr lang="pt-BR" sz="2200" dirty="0"/>
            </a:br>
            <a:r>
              <a:rPr lang="pt-BR" sz="2200" dirty="0"/>
              <a:t> Tempo</a:t>
            </a:r>
            <a:br>
              <a:rPr lang="pt-BR" sz="2200" dirty="0"/>
            </a:br>
            <a:r>
              <a:rPr lang="pt-BR" sz="2200" dirty="0"/>
              <a:t>Vidas</a:t>
            </a:r>
            <a:br>
              <a:rPr lang="pt-BR" sz="2200" dirty="0"/>
            </a:br>
            <a:r>
              <a:rPr lang="pt-BR" sz="2200" dirty="0"/>
              <a:t>Combustível</a:t>
            </a:r>
            <a:br>
              <a:rPr lang="pt-BR" sz="2200" dirty="0"/>
            </a:br>
            <a:r>
              <a:rPr lang="pt-BR" sz="2200" dirty="0"/>
              <a:t>Retrabalho no caso de erros nas entregas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89801B-CD90-D14D-BF38-54A425AD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99" y="1690688"/>
            <a:ext cx="10297610" cy="35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5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1CDCF-8AE3-C745-9C27-C0EAB2E5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dirty="0"/>
              <a:t>Algumas empresas privadas fornecem o serviço de localização de endereços. Entretanto, são caras e não conseguem ter todos os endereços localizados no mapa, porque é um trabalho gigantesco</a:t>
            </a:r>
            <a:r>
              <a:rPr lang="pt-BR" dirty="0"/>
              <a:t>.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F88D16-1FBA-1F4C-AAD9-BAE66F5D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987" y="1427162"/>
            <a:ext cx="5183520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1CDCF-8AE3-C745-9C27-C0EAB2E5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2700" dirty="0"/>
              <a:t>Prefeituras, concessionárias, empresas de logística, e outros atores, melhoram seus bancos de dados de endereços, mas cada um mantem a sua base de dados isolada da base dos outros. As melhorias que cada um faz não são aproveitadas pelos outros e vice-versa.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F9C114-74DD-544C-96B0-50AE2D21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69" y="1690688"/>
            <a:ext cx="5216932" cy="34273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0719AE-3C02-3B43-94E8-D93C444CE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33" y="2814638"/>
            <a:ext cx="5023567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1CDCF-8AE3-C745-9C27-C0EAB2E5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É por isto que o Instituto </a:t>
            </a:r>
            <a:r>
              <a:rPr lang="pt-BR" sz="2800" err="1"/>
              <a:t>AddressForAll</a:t>
            </a:r>
            <a:r>
              <a:rPr lang="pt-BR" sz="2800" dirty="0"/>
              <a:t> foi criado. O projeto convida </a:t>
            </a:r>
            <a:r>
              <a:rPr lang="pt-BR" sz="2800"/>
              <a:t>todos a participar do esforço e a compartilhar seus endereços num banco de </a:t>
            </a:r>
            <a:r>
              <a:rPr lang="pt-BR" sz="2800" dirty="0"/>
              <a:t>dados único, de domínio público, colaborativo, que todos podem consultar e baixar gratuitamente.</a:t>
            </a:r>
            <a:br>
              <a:rPr lang="pt-BR" sz="2800" dirty="0"/>
            </a:b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A60A45-CFA6-2E4F-9C17-20D64F9B2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4" y="1855177"/>
            <a:ext cx="7032196" cy="43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5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F63B6-A453-154B-B9CB-30C6A888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As prefeituras, as empresas de logística, as concessionárias, podem disponibilizar seus endereços através de um site simples de uso.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7C88FB-1536-814D-B789-FBEF589E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516" y="3429000"/>
            <a:ext cx="4726284" cy="30935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1C154A-FE26-8A4D-AF1E-0D848FC3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8839"/>
            <a:ext cx="7099300" cy="1689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6AD57C-4E14-2F48-9998-C7BB6BE3D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25" y="3429000"/>
            <a:ext cx="4427760" cy="30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6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8668A-E547-1D48-87BE-A87D78E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 </a:t>
            </a:r>
            <a:r>
              <a:rPr lang="pt-BR" sz="2800" dirty="0" err="1"/>
              <a:t>AddressForAll</a:t>
            </a:r>
            <a:r>
              <a:rPr lang="pt-BR" sz="2800" dirty="0"/>
              <a:t> fará um trabalho de “limpeza” dos dados, organizando os da melhor maneira, adotando um padrão igual para todos e verificando que os dados são de domínio publico.</a:t>
            </a:r>
            <a:br>
              <a:rPr lang="pt-BR" sz="2800" dirty="0"/>
            </a:br>
            <a:br>
              <a:rPr lang="pt-BR" sz="2800" dirty="0"/>
            </a:b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234AE6-C7BA-D64D-A2ED-727A475B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" y="1937502"/>
            <a:ext cx="7673547" cy="42430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7D5206B-1841-3547-B7CA-A685705E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0" y="4375321"/>
            <a:ext cx="2425700" cy="8763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1F907D-2A48-D74D-907A-D0A4B778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0" y="3197196"/>
            <a:ext cx="2425700" cy="86185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5C850EF-3643-FA43-A71D-8D474CE91579}"/>
              </a:ext>
            </a:extLst>
          </p:cNvPr>
          <p:cNvSpPr txBox="1"/>
          <p:nvPr/>
        </p:nvSpPr>
        <p:spPr>
          <a:xfrm>
            <a:off x="11084011" y="4420624"/>
            <a:ext cx="704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4800" dirty="0"/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339BDB-8BB9-4F41-8824-EDC51646FB39}"/>
              </a:ext>
            </a:extLst>
          </p:cNvPr>
          <p:cNvSpPr txBox="1"/>
          <p:nvPr/>
        </p:nvSpPr>
        <p:spPr>
          <a:xfrm>
            <a:off x="11059298" y="3228053"/>
            <a:ext cx="704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90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1CDCF-8AE3-C745-9C27-C0EAB2E5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Cada ator se aproveitará então do resultado, beneficiando-se da melhoria nos endereços proporcionado pelo trabalho conjunto de todos. O projeto fornece um webservice que retorna a localização de cada endereço que lhe for submetido e a base de dados é livre para download para todos que queiram.</a:t>
            </a:r>
            <a:br>
              <a:rPr lang="pt-BR" sz="2400" dirty="0"/>
            </a:b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7F92CC-0CA9-CB4D-ACEC-7EAF54D6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4" y="2089150"/>
            <a:ext cx="5724589" cy="37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59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356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Tema do Office</vt:lpstr>
      <vt:lpstr>Story Board para o Video explicando o projeto AddressForAll</vt:lpstr>
      <vt:lpstr>Saber onde estão endereços é um grande desafio para bombeiros, ambulâncias, empresas de logística, etc...</vt:lpstr>
      <vt:lpstr>Não saber onde está um endereço pode custar:  Tempo Vidas Combustível Retrabalho no caso de erros nas entregas </vt:lpstr>
      <vt:lpstr>Algumas empresas privadas fornecem o serviço de localização de endereços. Entretanto, são caras e não conseguem ter todos os endereços localizados no mapa, porque é um trabalho gigantesco. </vt:lpstr>
      <vt:lpstr>Prefeituras, concessionárias, empresas de logística, e outros atores, melhoram seus bancos de dados de endereços, mas cada um mantem a sua base de dados isolada da base dos outros. As melhorias que cada um faz não são aproveitadas pelos outros e vice-versa. </vt:lpstr>
      <vt:lpstr>É por isto que o Instituto AddressForAll foi criado. O projeto convida todos a participar do esforço e a compartilhar seus endereços num banco de dados único, de domínio público, colaborativo, que todos podem consultar e baixar gratuitamente. </vt:lpstr>
      <vt:lpstr>As prefeituras, as empresas de logística, as concessionárias, podem disponibilizar seus endereços através de um site simples de uso. </vt:lpstr>
      <vt:lpstr>O AddressForAll fará um trabalho de “limpeza” dos dados, organizando os da melhor maneira, adotando um padrão igual para todos e verificando que os dados são de domínio publico.  </vt:lpstr>
      <vt:lpstr>Cada ator se aproveitará então do resultado, beneficiando-se da melhoria nos endereços proporcionado pelo trabalho conjunto de todos. O projeto fornece um webservice que retorna a localização de cada endereço que lhe for submetido e a base de dados é livre para download para todos que queiram. </vt:lpstr>
      <vt:lpstr>Junte-se ao esforço você também e venha colaborar com o projeto AddressForAll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Board para o Video explicando o projeto</dc:title>
  <dc:creator>Thierry Jean</dc:creator>
  <cp:lastModifiedBy>Thierry Jean</cp:lastModifiedBy>
  <cp:revision>19</cp:revision>
  <dcterms:created xsi:type="dcterms:W3CDTF">2020-03-01T03:03:37Z</dcterms:created>
  <dcterms:modified xsi:type="dcterms:W3CDTF">2020-03-09T13:51:09Z</dcterms:modified>
</cp:coreProperties>
</file>